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58" r:id="rId5"/>
    <p:sldId id="270" r:id="rId6"/>
    <p:sldId id="259" r:id="rId7"/>
    <p:sldId id="267" r:id="rId8"/>
    <p:sldId id="268" r:id="rId9"/>
    <p:sldId id="271" r:id="rId10"/>
    <p:sldId id="272" r:id="rId11"/>
    <p:sldId id="273" r:id="rId12"/>
    <p:sldId id="277" r:id="rId13"/>
    <p:sldId id="275" r:id="rId14"/>
    <p:sldId id="276" r:id="rId15"/>
    <p:sldId id="260" r:id="rId16"/>
    <p:sldId id="261" r:id="rId17"/>
    <p:sldId id="263" r:id="rId18"/>
    <p:sldId id="264" r:id="rId19"/>
    <p:sldId id="26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D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18" autoAdjust="0"/>
    <p:restoredTop sz="94660"/>
  </p:normalViewPr>
  <p:slideViewPr>
    <p:cSldViewPr snapToGrid="0">
      <p:cViewPr varScale="1">
        <p:scale>
          <a:sx n="67" d="100"/>
          <a:sy n="67" d="100"/>
        </p:scale>
        <p:origin x="59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997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4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95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606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38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718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12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266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2985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624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7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18866-C919-4534-B6B5-FAE0959FF7A2}" type="datetimeFigureOut">
              <a:rPr kumimoji="1" lang="ja-JP" altLang="en-US" smtClean="0"/>
              <a:t>2024/7/19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0F9DFD4-1E40-412A-AB6F-7334E6B0A60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545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E8FAB5-DDE7-4D17-99E8-077112B75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74388"/>
            <a:ext cx="12192000" cy="2004014"/>
          </a:xfrm>
        </p:spPr>
        <p:txBody>
          <a:bodyPr>
            <a:noAutofit/>
          </a:bodyPr>
          <a:lstStyle/>
          <a:p>
            <a:pPr algn="ctr"/>
            <a:r>
              <a:rPr lang="en-US" altLang="ja-JP" sz="12000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ThreeRings</a:t>
            </a:r>
            <a:endParaRPr kumimoji="1" lang="ja-JP" altLang="en-US" sz="120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42C1508-E117-4A32-B515-209D9C512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6573" y="2880224"/>
            <a:ext cx="8460606" cy="3070995"/>
          </a:xfrm>
        </p:spPr>
        <p:txBody>
          <a:bodyPr>
            <a:noAutofit/>
          </a:bodyPr>
          <a:lstStyle/>
          <a:p>
            <a:pPr algn="r">
              <a:lnSpc>
                <a:spcPct val="100000"/>
              </a:lnSpc>
            </a:pPr>
            <a:r>
              <a:rPr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チーム名：三十台男性</a:t>
            </a:r>
            <a:endParaRPr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25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チームリーダー：竹下</a:t>
            </a:r>
            <a:endParaRPr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10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メンバー：鹿島</a:t>
            </a:r>
            <a:endParaRPr kumimoji="1"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>
              <a:lnSpc>
                <a:spcPct val="100000"/>
              </a:lnSpc>
            </a:pPr>
            <a:r>
              <a:rPr kumimoji="1" lang="ja-JP" altLang="en-US" sz="3200" dirty="0">
                <a:latin typeface="HGP明朝B" panose="02020800000000000000" pitchFamily="18" charset="-128"/>
                <a:ea typeface="HGP明朝B" panose="02020800000000000000" pitchFamily="18" charset="-128"/>
              </a:rPr>
              <a:t>メンバー：赤嶺</a:t>
            </a:r>
            <a:endParaRPr kumimoji="1" lang="en-US" altLang="ja-JP" sz="32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201C2641-5BBC-4579-888E-41E49FF8F357}"/>
              </a:ext>
            </a:extLst>
          </p:cNvPr>
          <p:cNvCxnSpPr>
            <a:cxnSpLocks/>
          </p:cNvCxnSpPr>
          <p:nvPr/>
        </p:nvCxnSpPr>
        <p:spPr>
          <a:xfrm>
            <a:off x="-60960" y="3528565"/>
            <a:ext cx="1233170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DA6F128E-7263-4027-98A9-EEC37B2D4A90}"/>
              </a:ext>
            </a:extLst>
          </p:cNvPr>
          <p:cNvCxnSpPr>
            <a:cxnSpLocks/>
          </p:cNvCxnSpPr>
          <p:nvPr/>
        </p:nvCxnSpPr>
        <p:spPr>
          <a:xfrm>
            <a:off x="10789920" y="3528565"/>
            <a:ext cx="3989145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CD1D9B26-1F01-48DA-B2E6-39F394F1EE3E}"/>
              </a:ext>
            </a:extLst>
          </p:cNvPr>
          <p:cNvCxnSpPr>
            <a:cxnSpLocks/>
          </p:cNvCxnSpPr>
          <p:nvPr/>
        </p:nvCxnSpPr>
        <p:spPr>
          <a:xfrm>
            <a:off x="7498080" y="4615685"/>
            <a:ext cx="47726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A1C4FE89-DE90-44BD-81B4-6B3C0FCCB12E}"/>
              </a:ext>
            </a:extLst>
          </p:cNvPr>
          <p:cNvCxnSpPr>
            <a:cxnSpLocks/>
          </p:cNvCxnSpPr>
          <p:nvPr/>
        </p:nvCxnSpPr>
        <p:spPr>
          <a:xfrm>
            <a:off x="8575040" y="5448805"/>
            <a:ext cx="36550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E078AFD2-C87C-4FBD-9A87-B2BFBF44FC53}"/>
              </a:ext>
            </a:extLst>
          </p:cNvPr>
          <p:cNvCxnSpPr>
            <a:cxnSpLocks/>
          </p:cNvCxnSpPr>
          <p:nvPr/>
        </p:nvCxnSpPr>
        <p:spPr>
          <a:xfrm>
            <a:off x="8575040" y="6068565"/>
            <a:ext cx="3655060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778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ACB40065-A806-43C2-BFDA-F754C16DE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89"/>
            <a:ext cx="8003177" cy="4501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ログイン成功→メイン画面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メイン画面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B5B2833-2FF8-4E30-B76A-99E986E247C9}"/>
              </a:ext>
            </a:extLst>
          </p:cNvPr>
          <p:cNvSpPr txBox="1"/>
          <p:nvPr/>
        </p:nvSpPr>
        <p:spPr>
          <a:xfrm>
            <a:off x="5436670" y="4334895"/>
            <a:ext cx="6755330" cy="461665"/>
          </a:xfrm>
          <a:prstGeom prst="rect">
            <a:avLst/>
          </a:prstGeom>
          <a:gradFill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👈ゲーム画面へ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5B4D28F-B8D0-4255-A143-1E8705D0E4E8}"/>
              </a:ext>
            </a:extLst>
          </p:cNvPr>
          <p:cNvSpPr txBox="1"/>
          <p:nvPr/>
        </p:nvSpPr>
        <p:spPr>
          <a:xfrm>
            <a:off x="5436669" y="5001195"/>
            <a:ext cx="6755330" cy="461665"/>
          </a:xfrm>
          <a:prstGeom prst="rect">
            <a:avLst/>
          </a:prstGeom>
          <a:gradFill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👈ログアウトし、ログイン画面へ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5436668" y="3675314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👈アカウント管理画面へ</a:t>
            </a:r>
          </a:p>
        </p:txBody>
      </p:sp>
    </p:spTree>
    <p:extLst>
      <p:ext uri="{BB962C8B-B14F-4D97-AF65-F5344CB8AC3E}">
        <p14:creationId xmlns:p14="http://schemas.microsoft.com/office/powerpoint/2010/main" val="1799780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07B0756C-F2E0-47E3-A1E3-2C2C28F67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8279"/>
            <a:ext cx="8003177" cy="4501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メイン→マイページ画面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マイページ画面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6836843" y="3503750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👈ログインをしているユーザーのみ</a:t>
            </a:r>
          </a:p>
        </p:txBody>
      </p:sp>
    </p:spTree>
    <p:extLst>
      <p:ext uri="{BB962C8B-B14F-4D97-AF65-F5344CB8AC3E}">
        <p14:creationId xmlns:p14="http://schemas.microsoft.com/office/powerpoint/2010/main" val="2098054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マイページ→マイページ編集画面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マイページ編集画面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74BB095F-BD8A-4011-BA5D-E372CB5CB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15" y="1447044"/>
            <a:ext cx="8263921" cy="4661549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820225" y="4214289"/>
            <a:ext cx="6999170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👈記入後はこちらをクリック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0D5520-1C46-4DFA-A106-B977DAAFD7F9}"/>
              </a:ext>
            </a:extLst>
          </p:cNvPr>
          <p:cNvSpPr txBox="1"/>
          <p:nvPr/>
        </p:nvSpPr>
        <p:spPr>
          <a:xfrm>
            <a:off x="4066359" y="3756388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defg@defg.jp</a:t>
            </a:r>
            <a:endParaRPr kumimoji="1" lang="ja-JP" altLang="en-US" sz="10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076EA7-9576-4EA5-8BC4-2C7ECED014E1}"/>
              </a:ext>
            </a:extLst>
          </p:cNvPr>
          <p:cNvSpPr txBox="1"/>
          <p:nvPr/>
        </p:nvSpPr>
        <p:spPr>
          <a:xfrm>
            <a:off x="4094933" y="3368154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水木</a:t>
            </a:r>
            <a:r>
              <a:rPr kumimoji="1" lang="ja-JP" altLang="en-US" sz="1000" dirty="0" err="1"/>
              <a:t>しげぞう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14428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build="p"/>
      <p:bldP spid="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マイページ→アカウント削除画面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アカウント削除画面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934153-FA86-4B36-BDD4-15AC128B2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40" y="1511062"/>
            <a:ext cx="8049400" cy="452778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6836843" y="1771000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👈アラート機能で最後の確認！</a:t>
            </a:r>
          </a:p>
        </p:txBody>
      </p:sp>
    </p:spTree>
    <p:extLst>
      <p:ext uri="{BB962C8B-B14F-4D97-AF65-F5344CB8AC3E}">
        <p14:creationId xmlns:p14="http://schemas.microsoft.com/office/powerpoint/2010/main" val="254209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ゲーム概要：ゲームプレイ画面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ゲームプレイ画面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BEE00E8-6CCD-4E29-A88D-0FF8E463577D}"/>
              </a:ext>
            </a:extLst>
          </p:cNvPr>
          <p:cNvSpPr txBox="1"/>
          <p:nvPr/>
        </p:nvSpPr>
        <p:spPr>
          <a:xfrm>
            <a:off x="2636318" y="5337673"/>
            <a:ext cx="6755331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☆実際に遊んでみよう！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5842890-28C9-4FA1-843B-26DAA3DF8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03" y="1581800"/>
            <a:ext cx="8992160" cy="4387217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F4280D7-54DC-4033-9599-BF80CBFE1A07}"/>
              </a:ext>
            </a:extLst>
          </p:cNvPr>
          <p:cNvSpPr txBox="1"/>
          <p:nvPr/>
        </p:nvSpPr>
        <p:spPr>
          <a:xfrm>
            <a:off x="8769338" y="1933088"/>
            <a:ext cx="3535881" cy="457850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👈マイページ情報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D172F8F-A19C-42A9-AED5-0C846462B06E}"/>
              </a:ext>
            </a:extLst>
          </p:cNvPr>
          <p:cNvSpPr txBox="1"/>
          <p:nvPr/>
        </p:nvSpPr>
        <p:spPr>
          <a:xfrm>
            <a:off x="10128383" y="3635380"/>
            <a:ext cx="2558516" cy="457850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chemeClr val="accent2">
                  <a:lumMod val="20000"/>
                  <a:lumOff val="80000"/>
                  <a:shade val="100000"/>
                  <a:satMod val="115000"/>
                </a:schemeClr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👈ルール説明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D73715A-15B3-480B-A423-FD30B01076ED}"/>
              </a:ext>
            </a:extLst>
          </p:cNvPr>
          <p:cNvSpPr txBox="1"/>
          <p:nvPr/>
        </p:nvSpPr>
        <p:spPr>
          <a:xfrm>
            <a:off x="-277253" y="5309098"/>
            <a:ext cx="2558516" cy="4616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9000">
                <a:srgbClr val="FBD8E8"/>
              </a:gs>
              <a:gs pos="83000">
                <a:srgbClr val="FBD8E8"/>
              </a:gs>
              <a:gs pos="100000">
                <a:srgbClr val="FBD8E8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サイズの選択👉️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7E3F2B3-B9A6-4549-AE81-1F5868593813}"/>
              </a:ext>
            </a:extLst>
          </p:cNvPr>
          <p:cNvSpPr txBox="1"/>
          <p:nvPr/>
        </p:nvSpPr>
        <p:spPr>
          <a:xfrm>
            <a:off x="-277253" y="2445928"/>
            <a:ext cx="3348955" cy="83099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9000">
                <a:srgbClr val="FBD8E8"/>
              </a:gs>
              <a:gs pos="83000">
                <a:srgbClr val="FBD8E8"/>
              </a:gs>
              <a:gs pos="100000">
                <a:srgbClr val="FBD8E8"/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配置したいマスを</a:t>
            </a:r>
            <a:endParaRPr kumimoji="1" lang="en-US" altLang="ja-JP" sz="24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algn="r"/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クリック👉️</a:t>
            </a:r>
          </a:p>
        </p:txBody>
      </p:sp>
    </p:spTree>
    <p:extLst>
      <p:ext uri="{BB962C8B-B14F-4D97-AF65-F5344CB8AC3E}">
        <p14:creationId xmlns:p14="http://schemas.microsoft.com/office/powerpoint/2010/main" val="34012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DD3E6E-1D24-4804-ADE7-786F56EB7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2DCC227-638D-401E-AD4D-1A7EB8A29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Autofit/>
          </a:bodyPr>
          <a:lstStyle/>
          <a:p>
            <a:r>
              <a:rPr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４人（もしくは２人で２色使用）でプレーするボードゲームとなります。</a:t>
            </a:r>
          </a:p>
          <a:p>
            <a:r>
              <a:rPr lang="ja-JP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各プレーヤーはそれぞれ赤、青、緑、紫のリングを、</a:t>
            </a:r>
            <a:br>
              <a:rPr lang="en-US" altLang="ja-JP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</a:br>
            <a:r>
              <a:rPr lang="en-US" altLang="ja-JP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	</a:t>
            </a:r>
            <a:r>
              <a:rPr lang="ja-JP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リングには大・中・小の３種類があり３つずつ所持しています。</a:t>
            </a:r>
          </a:p>
          <a:p>
            <a:r>
              <a:rPr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手持ちのリングの中から１つ選択しボードに配置します。</a:t>
            </a:r>
            <a:br>
              <a:rPr lang="en-US" altLang="ja-JP" sz="2400" dirty="0">
                <a:latin typeface="HGP明朝B" panose="02020800000000000000" pitchFamily="18" charset="-128"/>
                <a:ea typeface="HGP明朝B" panose="02020800000000000000" pitchFamily="18" charset="-128"/>
              </a:rPr>
            </a:br>
            <a:r>
              <a:rPr lang="en-US" altLang="ja-JP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	</a:t>
            </a:r>
            <a:r>
              <a:rPr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（配置後移動はできません）</a:t>
            </a:r>
          </a:p>
          <a:p>
            <a:r>
              <a:rPr lang="ja-JP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異なるサイズのリングであれば１つのマスに配置することが可能です。</a:t>
            </a:r>
            <a:br>
              <a:rPr lang="en-US" altLang="ja-JP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</a:br>
            <a:r>
              <a:rPr lang="en-US" altLang="ja-JP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	</a:t>
            </a:r>
            <a:r>
              <a:rPr lang="ja-JP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（同じサイズは配置できません）</a:t>
            </a:r>
          </a:p>
          <a:p>
            <a:r>
              <a:rPr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最も早く勝利条件となる配置をできたプレーヤーが勝利となります。</a:t>
            </a:r>
          </a:p>
        </p:txBody>
      </p:sp>
    </p:spTree>
    <p:extLst>
      <p:ext uri="{BB962C8B-B14F-4D97-AF65-F5344CB8AC3E}">
        <p14:creationId xmlns:p14="http://schemas.microsoft.com/office/powerpoint/2010/main" val="3019166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勝利条件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52AFF0-434A-43B7-9359-A244E8A81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2667372" cy="1323369"/>
          </a:xfrm>
        </p:spPr>
        <p:txBody>
          <a:bodyPr>
            <a:normAutofit fontScale="92500"/>
          </a:bodyPr>
          <a:lstStyle/>
          <a:p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１、大・中・小の順番に縦・横・斜めのいずれかに１列に並んだ場合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BCE35B6-2FFC-4247-9ADE-6BBD3FFC5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3429000"/>
            <a:ext cx="2667372" cy="2705478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ED96A89-7781-430F-9026-2A8D0FD847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766" y="3405184"/>
            <a:ext cx="2676899" cy="2729294"/>
          </a:xfrm>
          <a:prstGeom prst="rect">
            <a:avLst/>
          </a:prstGeom>
        </p:spPr>
      </p:pic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5A05203F-8439-44F8-A4CC-E5CD133E15D6}"/>
              </a:ext>
            </a:extLst>
          </p:cNvPr>
          <p:cNvSpPr txBox="1">
            <a:spLocks/>
          </p:cNvSpPr>
          <p:nvPr/>
        </p:nvSpPr>
        <p:spPr>
          <a:xfrm>
            <a:off x="4767077" y="2015733"/>
            <a:ext cx="2824587" cy="1413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1900" dirty="0">
                <a:latin typeface="HGP明朝B" panose="02020800000000000000" pitchFamily="18" charset="-128"/>
                <a:ea typeface="HGP明朝B" panose="02020800000000000000" pitchFamily="18" charset="-128"/>
              </a:rPr>
              <a:t>２、同じ大きさのリングを縦・横・斜めのいずれか１列に並んだ場合</a:t>
            </a:r>
            <a:endParaRPr lang="en-US" altLang="ja-JP" sz="19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317051A5-F7EE-48AE-8F43-C65AE0E74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055" y="3429000"/>
            <a:ext cx="2705478" cy="2705478"/>
          </a:xfrm>
          <a:prstGeom prst="rect">
            <a:avLst/>
          </a:prstGeom>
        </p:spPr>
      </p:pic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8E28E6A8-6232-4025-B1EB-B8534E032E1E}"/>
              </a:ext>
            </a:extLst>
          </p:cNvPr>
          <p:cNvSpPr txBox="1">
            <a:spLocks/>
          </p:cNvSpPr>
          <p:nvPr/>
        </p:nvSpPr>
        <p:spPr>
          <a:xfrm>
            <a:off x="8483055" y="2015732"/>
            <a:ext cx="2571799" cy="13233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1900" dirty="0">
                <a:latin typeface="HGP明朝B" panose="02020800000000000000" pitchFamily="18" charset="-128"/>
                <a:ea typeface="HGP明朝B" panose="02020800000000000000" pitchFamily="18" charset="-128"/>
              </a:rPr>
              <a:t>３，同じ箇所に大・中・小の３種類のリングが置かれた場合</a:t>
            </a:r>
          </a:p>
        </p:txBody>
      </p:sp>
    </p:spTree>
    <p:extLst>
      <p:ext uri="{BB962C8B-B14F-4D97-AF65-F5344CB8AC3E}">
        <p14:creationId xmlns:p14="http://schemas.microsoft.com/office/powerpoint/2010/main" val="2009379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ゲームのコード説明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B656FA2-EB68-4844-9090-FFDB78C8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330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使用ソフト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　</a:t>
            </a: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Unity / MySQL</a:t>
            </a:r>
          </a:p>
          <a:p>
            <a:pPr marL="0" indent="0">
              <a:buNone/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構成ファイル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457200" lvl="1" indent="0">
              <a:buNone/>
            </a:pP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C#</a:t>
            </a:r>
          </a:p>
          <a:p>
            <a:pPr marL="457200" lvl="1" indent="0">
              <a:buNone/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　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GameManeger.cs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 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ゲーム全体の状態やフローを管理するクラス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457200" lvl="1" indent="0">
              <a:buNone/>
            </a:pP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   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PieceManager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 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ゲーム内のリングを管理するクラス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457200" lvl="1" indent="0">
              <a:buNone/>
            </a:pP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   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NetworkManager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 サーバーへの接続や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JSON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データを取得するクラス</a:t>
            </a:r>
          </a:p>
          <a:p>
            <a:pPr marL="457200" lvl="1" indent="0">
              <a:buNone/>
            </a:pP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</a:p>
          <a:p>
            <a:pPr marL="457200" lvl="1" indent="0">
              <a:buNone/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　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update_board.php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 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ボード情報を送信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457200" lvl="1" indent="0">
              <a:buNone/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　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r>
              <a:rPr lang="en-US" altLang="ja-JP" dirty="0" err="1">
                <a:latin typeface="HGP明朝B" panose="02020800000000000000" pitchFamily="18" charset="-128"/>
                <a:ea typeface="HGP明朝B" panose="02020800000000000000" pitchFamily="18" charset="-128"/>
              </a:rPr>
              <a:t>load_board.php</a:t>
            </a: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 /</a:t>
            </a: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ボードの情報を取得</a:t>
            </a:r>
          </a:p>
          <a:p>
            <a:pPr marL="457200" lvl="1" indent="0">
              <a:buNone/>
            </a:pPr>
            <a:endParaRPr kumimoji="1" lang="ja-JP" altLang="en-US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1684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8AE707-0E34-4729-AA39-D1A65519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オンライン機能の構想</a:t>
            </a:r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D4A7A850-135B-4FBD-9B06-4B90C2974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959724"/>
            <a:ext cx="5495925" cy="4090819"/>
          </a:xfr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9EBDD7E3-E3F9-4A6A-A975-51787170E6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477" y="1950200"/>
            <a:ext cx="4848902" cy="1914792"/>
          </a:xfrm>
          <a:prstGeom prst="rect">
            <a:avLst/>
          </a:prstGeom>
        </p:spPr>
      </p:pic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58EBF649-71D5-41CA-9817-F065708AE598}"/>
              </a:ext>
            </a:extLst>
          </p:cNvPr>
          <p:cNvCxnSpPr>
            <a:cxnSpLocks/>
          </p:cNvCxnSpPr>
          <p:nvPr/>
        </p:nvCxnSpPr>
        <p:spPr>
          <a:xfrm>
            <a:off x="7109717" y="3730110"/>
            <a:ext cx="616449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F02A5855-0890-49F5-8A4B-1AAA969ADC7A}"/>
              </a:ext>
            </a:extLst>
          </p:cNvPr>
          <p:cNvCxnSpPr>
            <a:cxnSpLocks/>
          </p:cNvCxnSpPr>
          <p:nvPr/>
        </p:nvCxnSpPr>
        <p:spPr>
          <a:xfrm>
            <a:off x="7816921" y="3730110"/>
            <a:ext cx="616449" cy="0"/>
          </a:xfrm>
          <a:prstGeom prst="line">
            <a:avLst/>
          </a:prstGeom>
          <a:ln w="635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2DA3987C-7E2E-4A14-ACEA-63AAD6924751}"/>
              </a:ext>
            </a:extLst>
          </p:cNvPr>
          <p:cNvCxnSpPr>
            <a:cxnSpLocks/>
          </p:cNvCxnSpPr>
          <p:nvPr/>
        </p:nvCxnSpPr>
        <p:spPr>
          <a:xfrm>
            <a:off x="8554948" y="3730110"/>
            <a:ext cx="866454" cy="0"/>
          </a:xfrm>
          <a:prstGeom prst="line">
            <a:avLst/>
          </a:prstGeom>
          <a:ln w="635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E18CC8D-482F-4C0C-B710-DB4EEEAE4D18}"/>
              </a:ext>
            </a:extLst>
          </p:cNvPr>
          <p:cNvSpPr txBox="1"/>
          <p:nvPr/>
        </p:nvSpPr>
        <p:spPr>
          <a:xfrm>
            <a:off x="6253215" y="3941192"/>
            <a:ext cx="5567309" cy="2115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1500" dirty="0">
                <a:latin typeface="HGP明朝B" panose="02020800000000000000" pitchFamily="18" charset="-128"/>
                <a:ea typeface="HGP明朝B" panose="02020800000000000000" pitchFamily="18" charset="-128"/>
              </a:rPr>
              <a:t>ボード情報を配列で管理する。</a:t>
            </a:r>
            <a:endParaRPr kumimoji="1" lang="en-US" altLang="ja-JP" sz="15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500" dirty="0">
                <a:latin typeface="HGP明朝B" panose="02020800000000000000" pitchFamily="18" charset="-128"/>
                <a:ea typeface="HGP明朝B" panose="02020800000000000000" pitchFamily="18" charset="-128"/>
              </a:rPr>
              <a:t>現プレーヤーが配置したときにボード情報を更新し、サーバーへ送信する。</a:t>
            </a:r>
            <a:endParaRPr kumimoji="1" lang="en-US" altLang="ja-JP" sz="15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500" dirty="0">
                <a:latin typeface="HGP明朝B" panose="02020800000000000000" pitchFamily="18" charset="-128"/>
                <a:ea typeface="HGP明朝B" panose="02020800000000000000" pitchFamily="18" charset="-128"/>
              </a:rPr>
              <a:t>他プレーヤーは定期的にサーバーからボード情報を受信しゲーム画面に反映させる。</a:t>
            </a:r>
            <a:endParaRPr kumimoji="1" lang="en-US" altLang="ja-JP" sz="15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500" dirty="0">
                <a:latin typeface="HGP明朝B" panose="02020800000000000000" pitchFamily="18" charset="-128"/>
                <a:ea typeface="HGP明朝B" panose="02020800000000000000" pitchFamily="18" charset="-128"/>
              </a:rPr>
              <a:t>現在この受信したボード情報から画面に反映させる部分が開発中。</a:t>
            </a:r>
          </a:p>
        </p:txBody>
      </p:sp>
    </p:spTree>
    <p:extLst>
      <p:ext uri="{BB962C8B-B14F-4D97-AF65-F5344CB8AC3E}">
        <p14:creationId xmlns:p14="http://schemas.microsoft.com/office/powerpoint/2010/main" val="1169072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BC0F1D-F05B-4FFE-9547-5EA8A7584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参考文献・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047952-A4AD-4DDC-8B17-F30829AC3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4271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447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1988506"/>
            <a:ext cx="3705727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967876" y="2013276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</a:p>
        </p:txBody>
      </p:sp>
    </p:spTree>
    <p:extLst>
      <p:ext uri="{BB962C8B-B14F-4D97-AF65-F5344CB8AC3E}">
        <p14:creationId xmlns:p14="http://schemas.microsoft.com/office/powerpoint/2010/main" val="148709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73B30E-B50B-4C05-A897-A01A7183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14400"/>
            <a:ext cx="9603275" cy="939354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F37A59-524F-472E-A3B3-3182A2160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kumimoji="1"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本ゲームは、アメリカマーブルスゲームス社の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『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オートリオ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』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をベースにブラウザゲームで表現したものです。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開発を行うなか、データベースの</a:t>
            </a:r>
            <a:r>
              <a:rPr lang="en-US" altLang="ja-JP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CRUD</a:t>
            </a: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操作を含めた、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0" indent="0">
              <a:buNone/>
            </a:pPr>
            <a:r>
              <a:rPr lang="ja-JP" altLang="en-US" sz="2800" dirty="0">
                <a:latin typeface="HGP明朝B" panose="02020800000000000000" pitchFamily="18" charset="-128"/>
                <a:ea typeface="HGP明朝B" panose="02020800000000000000" pitchFamily="18" charset="-128"/>
              </a:rPr>
              <a:t>　アカウント管理機能等を実装し制作をいたしました。</a:t>
            </a:r>
            <a:endParaRPr lang="en-US" altLang="ja-JP" sz="2800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endParaRPr kumimoji="1" lang="ja-JP" altLang="en-US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93781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609188-D974-4DCF-B5BB-EEAF3AE65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85524"/>
            <a:ext cx="9603275" cy="968230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アジェンダ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3EB0D57-FCE9-41F2-9E89-82D99B3793F8}"/>
              </a:ext>
            </a:extLst>
          </p:cNvPr>
          <p:cNvSpPr/>
          <p:nvPr/>
        </p:nvSpPr>
        <p:spPr>
          <a:xfrm>
            <a:off x="0" y="2845155"/>
            <a:ext cx="5236143" cy="658438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B37944-6D30-4262-A785-C5EED726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1679"/>
            <a:ext cx="9603275" cy="4128428"/>
          </a:xfrm>
        </p:spPr>
        <p:txBody>
          <a:bodyPr>
            <a:noAutofit/>
          </a:bodyPr>
          <a:lstStyle/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目的　　</a:t>
            </a:r>
            <a:endParaRPr kumimoji="1" lang="ja-JP" altLang="en-US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en-US" altLang="ja-JP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ゲーム概要</a:t>
            </a:r>
            <a:endParaRPr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ルール説明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 marL="514350" indent="-514350">
              <a:lnSpc>
                <a:spcPct val="100000"/>
              </a:lnSpc>
              <a:spcBef>
                <a:spcPts val="2500"/>
              </a:spcBef>
              <a:buFont typeface="+mj-lt"/>
              <a:buAutoNum type="arabicPeriod"/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参考文献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929AEAC5-E70A-4FA4-96E5-A2F994305C70}"/>
              </a:ext>
            </a:extLst>
          </p:cNvPr>
          <p:cNvCxnSpPr>
            <a:cxnSpLocks/>
          </p:cNvCxnSpPr>
          <p:nvPr/>
        </p:nvCxnSpPr>
        <p:spPr>
          <a:xfrm>
            <a:off x="1540042" y="2637320"/>
            <a:ext cx="577515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7E7307E-D66F-4CBF-8D00-97938321B1D1}"/>
              </a:ext>
            </a:extLst>
          </p:cNvPr>
          <p:cNvCxnSpPr>
            <a:cxnSpLocks/>
          </p:cNvCxnSpPr>
          <p:nvPr/>
        </p:nvCxnSpPr>
        <p:spPr>
          <a:xfrm>
            <a:off x="1540042" y="3521240"/>
            <a:ext cx="472600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F635F318-7ED6-487C-BC60-C1D9E03744A5}"/>
              </a:ext>
            </a:extLst>
          </p:cNvPr>
          <p:cNvCxnSpPr/>
          <p:nvPr/>
        </p:nvCxnSpPr>
        <p:spPr>
          <a:xfrm>
            <a:off x="1540042" y="4377888"/>
            <a:ext cx="393673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BC2008B3-AADC-4584-8F14-E20B35B8B082}"/>
              </a:ext>
            </a:extLst>
          </p:cNvPr>
          <p:cNvCxnSpPr>
            <a:cxnSpLocks/>
          </p:cNvCxnSpPr>
          <p:nvPr/>
        </p:nvCxnSpPr>
        <p:spPr>
          <a:xfrm>
            <a:off x="1540042" y="5261808"/>
            <a:ext cx="2666198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1AA9E97-F962-4ACE-BD2A-C44F02912018}"/>
              </a:ext>
            </a:extLst>
          </p:cNvPr>
          <p:cNvSpPr/>
          <p:nvPr/>
        </p:nvSpPr>
        <p:spPr>
          <a:xfrm>
            <a:off x="1451579" y="2009936"/>
            <a:ext cx="4408642" cy="1520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ja-JP" altLang="en-US" sz="3600" dirty="0">
                <a:solidFill>
                  <a:schemeClr val="bg1">
                    <a:lumMod val="65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 </a:t>
            </a:r>
            <a:endParaRPr kumimoji="1" lang="en-US" altLang="ja-JP" sz="3600" dirty="0">
              <a:solidFill>
                <a:schemeClr val="bg1">
                  <a:lumMod val="65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100000"/>
              </a:lnSpc>
              <a:spcBef>
                <a:spcPts val="2500"/>
              </a:spcBef>
            </a:pPr>
            <a:r>
              <a:rPr kumimoji="1"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2. </a:t>
            </a: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機能一覧（</a:t>
            </a:r>
            <a:r>
              <a:rPr kumimoji="1" lang="en-US" altLang="ja-JP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PHP</a:t>
            </a:r>
            <a:r>
              <a:rPr kumimoji="1" lang="ja-JP" altLang="en-US" sz="3600" dirty="0">
                <a:solidFill>
                  <a:schemeClr val="bg1"/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）</a:t>
            </a:r>
            <a:endParaRPr kumimoji="1" lang="en-US" altLang="ja-JP" sz="3600" dirty="0">
              <a:solidFill>
                <a:schemeClr val="bg1"/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418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F4AEC1-0475-430A-BB50-8D12DB2A7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機能一覧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6653347-2806-4C68-A508-0C4A647D2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9603275" cy="4287164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メールアドレスによるアカウント作成機能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アカウント作成ユーザーによるログイン機能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アカウントの変更・削除機能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U</a:t>
            </a:r>
            <a:r>
              <a:rPr kumimoji="1" lang="en-US" altLang="ja-JP" dirty="0">
                <a:latin typeface="HGP明朝B" panose="02020800000000000000" pitchFamily="18" charset="-128"/>
                <a:ea typeface="HGP明朝B" panose="02020800000000000000" pitchFamily="18" charset="-128"/>
              </a:rPr>
              <a:t>nity</a:t>
            </a: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を使用してのゲーム埋め込み</a:t>
            </a:r>
            <a:endParaRPr kumimoji="1"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オフラインによるゲーム対戦機能</a:t>
            </a:r>
            <a:endParaRPr lang="en-US" altLang="ja-JP" dirty="0">
              <a:latin typeface="HGP明朝B" panose="02020800000000000000" pitchFamily="18" charset="-128"/>
              <a:ea typeface="HGP明朝B" panose="02020800000000000000" pitchFamily="18" charset="-128"/>
            </a:endParaRPr>
          </a:p>
          <a:p>
            <a:pPr>
              <a:lnSpc>
                <a:spcPct val="200000"/>
              </a:lnSpc>
            </a:pPr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オンラインによるゲーム対戦機能（未実装）</a:t>
            </a:r>
          </a:p>
        </p:txBody>
      </p:sp>
    </p:spTree>
    <p:extLst>
      <p:ext uri="{BB962C8B-B14F-4D97-AF65-F5344CB8AC3E}">
        <p14:creationId xmlns:p14="http://schemas.microsoft.com/office/powerpoint/2010/main" val="2045960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7808F05-C8DA-4B68-B33F-6F3B5DCC4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90"/>
            <a:ext cx="8003177" cy="450178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ログイン画面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229724" y="4587444"/>
            <a:ext cx="6962275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👈新規登録はこちらをクリック</a:t>
            </a:r>
          </a:p>
        </p:txBody>
      </p:sp>
    </p:spTree>
    <p:extLst>
      <p:ext uri="{BB962C8B-B14F-4D97-AF65-F5344CB8AC3E}">
        <p14:creationId xmlns:p14="http://schemas.microsoft.com/office/powerpoint/2010/main" val="428966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6D5114F-6262-416D-9726-1092B49BE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29" y="1520189"/>
            <a:ext cx="8003173" cy="4501785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S明朝B" panose="02020800000000000000" pitchFamily="18" charset="-128"/>
                <a:ea typeface="HGS明朝B" panose="02020800000000000000" pitchFamily="18" charset="-128"/>
              </a:rPr>
              <a:t>新規会員登録画面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651864" y="3429000"/>
            <a:ext cx="6540136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👈それぞれを記入し、新規登録ボタンをクリック。</a:t>
            </a:r>
          </a:p>
        </p:txBody>
      </p:sp>
      <p:sp>
        <p:nvSpPr>
          <p:cNvPr id="2" name="楕円 1">
            <a:extLst>
              <a:ext uri="{FF2B5EF4-FFF2-40B4-BE49-F238E27FC236}">
                <a16:creationId xmlns:a16="http://schemas.microsoft.com/office/drawing/2014/main" id="{99A0BFEF-E5EF-4DBC-BC41-1B33E20FC045}"/>
              </a:ext>
            </a:extLst>
          </p:cNvPr>
          <p:cNvSpPr/>
          <p:nvPr/>
        </p:nvSpPr>
        <p:spPr>
          <a:xfrm>
            <a:off x="3344100" y="2268040"/>
            <a:ext cx="2307764" cy="285641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090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70ABB6D-B163-45E8-BE4F-4E7182FFB510}"/>
              </a:ext>
            </a:extLst>
          </p:cNvPr>
          <p:cNvSpPr/>
          <p:nvPr/>
        </p:nvSpPr>
        <p:spPr>
          <a:xfrm>
            <a:off x="529391" y="-174258"/>
            <a:ext cx="9326878" cy="1102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4000" dirty="0">
                <a:solidFill>
                  <a:schemeClr val="accent2">
                    <a:lumMod val="50000"/>
                  </a:schemeClr>
                </a:solidFill>
                <a:latin typeface="HGP明朝B" panose="02020800000000000000" pitchFamily="18" charset="-128"/>
                <a:ea typeface="HGP明朝B" panose="02020800000000000000" pitchFamily="18" charset="-128"/>
              </a:rPr>
              <a:t>アカウント作成ユーザーによるログイン機能</a:t>
            </a:r>
            <a:endParaRPr kumimoji="1" lang="en-US" altLang="ja-JP" sz="4000" dirty="0">
              <a:solidFill>
                <a:schemeClr val="accent2">
                  <a:lumMod val="50000"/>
                </a:schemeClr>
              </a:solidFill>
              <a:latin typeface="HGP明朝B" panose="02020800000000000000" pitchFamily="18" charset="-128"/>
              <a:ea typeface="HGP明朝B" panose="02020800000000000000" pitchFamily="18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D7808F05-C8DA-4B68-B33F-6F3B5DCC4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230" y="1520190"/>
            <a:ext cx="8003177" cy="4501786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8DCB5A-6DEF-408A-B863-7BE1D324FAAC}"/>
              </a:ext>
            </a:extLst>
          </p:cNvPr>
          <p:cNvSpPr txBox="1"/>
          <p:nvPr/>
        </p:nvSpPr>
        <p:spPr>
          <a:xfrm>
            <a:off x="529390" y="1058662"/>
            <a:ext cx="275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P明朝B" panose="02020800000000000000" pitchFamily="18" charset="-128"/>
                <a:ea typeface="HGP明朝B" panose="02020800000000000000" pitchFamily="18" charset="-128"/>
              </a:rPr>
              <a:t>ログイン画面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DE4C24E-7DF2-49E9-A2EB-972A8A985190}"/>
              </a:ext>
            </a:extLst>
          </p:cNvPr>
          <p:cNvSpPr txBox="1"/>
          <p:nvPr/>
        </p:nvSpPr>
        <p:spPr>
          <a:xfrm>
            <a:off x="5192830" y="4221684"/>
            <a:ext cx="6999170" cy="461665"/>
          </a:xfrm>
          <a:prstGeom prst="rect">
            <a:avLst/>
          </a:prstGeom>
          <a:gradFill flip="none" rotWithShape="1">
            <a:gsLst>
              <a:gs pos="0">
                <a:srgbClr val="FBD8E8">
                  <a:alpha val="0"/>
                </a:srgbClr>
              </a:gs>
              <a:gs pos="40000">
                <a:srgbClr val="FBD8E8"/>
              </a:gs>
            </a:gsLst>
            <a:lin ang="108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P明朝B" panose="02020800000000000000" pitchFamily="18" charset="-128"/>
                <a:ea typeface="HGP明朝B" panose="02020800000000000000" pitchFamily="18" charset="-128"/>
              </a:rPr>
              <a:t>👈記入後はこちらをクリック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0D5520-1C46-4DFA-A106-B977DAAFD7F9}"/>
              </a:ext>
            </a:extLst>
          </p:cNvPr>
          <p:cNvSpPr txBox="1"/>
          <p:nvPr/>
        </p:nvSpPr>
        <p:spPr>
          <a:xfrm>
            <a:off x="3718560" y="3187336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abc@defg.jp</a:t>
            </a:r>
            <a:endParaRPr kumimoji="1" lang="ja-JP" altLang="en-US" sz="10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A076EA7-9576-4EA5-8BC4-2C7ECED014E1}"/>
              </a:ext>
            </a:extLst>
          </p:cNvPr>
          <p:cNvSpPr txBox="1"/>
          <p:nvPr/>
        </p:nvSpPr>
        <p:spPr>
          <a:xfrm>
            <a:off x="3718559" y="3819317"/>
            <a:ext cx="1820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00" dirty="0"/>
              <a:t>●●●●●</a:t>
            </a:r>
          </a:p>
        </p:txBody>
      </p:sp>
    </p:spTree>
    <p:extLst>
      <p:ext uri="{BB962C8B-B14F-4D97-AF65-F5344CB8AC3E}">
        <p14:creationId xmlns:p14="http://schemas.microsoft.com/office/powerpoint/2010/main" val="219583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build="p"/>
      <p:bldP spid="9" grpId="0" build="p"/>
    </p:bldLst>
  </p:timing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ギャラリー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359</TotalTime>
  <Words>626</Words>
  <Application>Microsoft Office PowerPoint</Application>
  <PresentationFormat>ワイド画面</PresentationFormat>
  <Paragraphs>101</Paragraphs>
  <Slides>19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6" baseType="lpstr">
      <vt:lpstr>HGP明朝B</vt:lpstr>
      <vt:lpstr>HGS明朝B</vt:lpstr>
      <vt:lpstr>游ゴシック</vt:lpstr>
      <vt:lpstr>游ゴシック Light</vt:lpstr>
      <vt:lpstr>Arial</vt:lpstr>
      <vt:lpstr>Gill Sans MT</vt:lpstr>
      <vt:lpstr>ギャラリー</vt:lpstr>
      <vt:lpstr>ThreeRings</vt:lpstr>
      <vt:lpstr>アジェンダ</vt:lpstr>
      <vt:lpstr>アジェンダ</vt:lpstr>
      <vt:lpstr>目的</vt:lpstr>
      <vt:lpstr>アジェンダ</vt:lpstr>
      <vt:lpstr>機能一覧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ルール説明</vt:lpstr>
      <vt:lpstr>勝利条件</vt:lpstr>
      <vt:lpstr>ゲームのコード説明</vt:lpstr>
      <vt:lpstr>オンライン機能の構想</vt:lpstr>
      <vt:lpstr>参考文献・URL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ThreeRings</dc:title>
  <dc:creator>2023_CS 赤嶺 昴太</dc:creator>
  <cp:lastModifiedBy>2023_CS 鹿島 翔太</cp:lastModifiedBy>
  <cp:revision>39</cp:revision>
  <dcterms:created xsi:type="dcterms:W3CDTF">2024-07-02T06:21:09Z</dcterms:created>
  <dcterms:modified xsi:type="dcterms:W3CDTF">2024-07-19T05:35:23Z</dcterms:modified>
</cp:coreProperties>
</file>

<file path=docProps/thumbnail.jpeg>
</file>